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2" d="100"/>
          <a:sy n="112" d="100"/>
        </p:scale>
        <p:origin x="49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5/25/2016</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5/25/2016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5/25/2016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5/25/2016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5/25/2016</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5/25/2016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5/25/2016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5/25/2016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5/25/2016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5/25/2016</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5/25/2016</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5/25/2016</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15127" y="895130"/>
            <a:ext cx="8361229" cy="2098226"/>
          </a:xfrm>
        </p:spPr>
        <p:txBody>
          <a:bodyPr/>
          <a:lstStyle/>
          <a:p>
            <a:r>
              <a:rPr lang="en-US" sz="6000" dirty="0" smtClean="0"/>
              <a:t>How To DEISGN a tote bag out of duct tape </a:t>
            </a:r>
            <a:endParaRPr lang="en-US" sz="6000" dirty="0"/>
          </a:p>
        </p:txBody>
      </p:sp>
      <p:sp>
        <p:nvSpPr>
          <p:cNvPr id="3" name="Subtitle 2"/>
          <p:cNvSpPr>
            <a:spLocks noGrp="1"/>
          </p:cNvSpPr>
          <p:nvPr>
            <p:ph type="subTitle" idx="1"/>
          </p:nvPr>
        </p:nvSpPr>
        <p:spPr/>
        <p:txBody>
          <a:bodyPr/>
          <a:lstStyle/>
          <a:p>
            <a:r>
              <a:rPr lang="en-US" dirty="0" smtClean="0"/>
              <a:t>By: Dakota Woods</a:t>
            </a:r>
          </a:p>
          <a:p>
            <a:r>
              <a:rPr lang="en-US" dirty="0" smtClean="0"/>
              <a:t>2</a:t>
            </a:r>
            <a:r>
              <a:rPr lang="en-US" baseline="30000" dirty="0" smtClean="0"/>
              <a:t>nd</a:t>
            </a:r>
            <a:r>
              <a:rPr lang="en-US" dirty="0" smtClean="0"/>
              <a:t> period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823487">
            <a:off x="1853060" y="3337500"/>
            <a:ext cx="2417099" cy="3222798"/>
          </a:xfrm>
          <a:prstGeom prst="rect">
            <a:avLst/>
          </a:prstGeom>
        </p:spPr>
      </p:pic>
    </p:spTree>
    <p:extLst>
      <p:ext uri="{BB962C8B-B14F-4D97-AF65-F5344CB8AC3E}">
        <p14:creationId xmlns:p14="http://schemas.microsoft.com/office/powerpoint/2010/main" val="25703556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Define the Problem </a:t>
            </a:r>
            <a:endParaRPr lang="en-US" dirty="0"/>
          </a:p>
        </p:txBody>
      </p:sp>
      <p:sp>
        <p:nvSpPr>
          <p:cNvPr id="3" name="Content Placeholder 2"/>
          <p:cNvSpPr>
            <a:spLocks noGrp="1"/>
          </p:cNvSpPr>
          <p:nvPr>
            <p:ph idx="1"/>
          </p:nvPr>
        </p:nvSpPr>
        <p:spPr/>
        <p:txBody>
          <a:bodyPr/>
          <a:lstStyle/>
          <a:p>
            <a:r>
              <a:rPr lang="en-US" dirty="0" smtClean="0"/>
              <a:t>The problem to solve is to construct a sturdy tote bag out of duct tape. The tote bag has to be able to hold items without breaking. </a:t>
            </a:r>
            <a:endParaRPr lang="en-US" dirty="0"/>
          </a:p>
        </p:txBody>
      </p:sp>
    </p:spTree>
    <p:extLst>
      <p:ext uri="{BB962C8B-B14F-4D97-AF65-F5344CB8AC3E}">
        <p14:creationId xmlns:p14="http://schemas.microsoft.com/office/powerpoint/2010/main" val="21363086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 Research </a:t>
            </a:r>
            <a:endParaRPr lang="en-US" dirty="0"/>
          </a:p>
        </p:txBody>
      </p:sp>
      <p:sp>
        <p:nvSpPr>
          <p:cNvPr id="3" name="Content Placeholder 2"/>
          <p:cNvSpPr>
            <a:spLocks noGrp="1"/>
          </p:cNvSpPr>
          <p:nvPr>
            <p:ph idx="1"/>
          </p:nvPr>
        </p:nvSpPr>
        <p:spPr>
          <a:xfrm>
            <a:off x="1371600" y="1995353"/>
            <a:ext cx="9601200" cy="3581400"/>
          </a:xfrm>
        </p:spPr>
        <p:txBody>
          <a:bodyPr/>
          <a:lstStyle/>
          <a:p>
            <a:r>
              <a:rPr lang="en-US" dirty="0" smtClean="0"/>
              <a:t>I researched why duct tape would be a good material to create a bag with. According to </a:t>
            </a:r>
            <a:r>
              <a:rPr lang="en-US" dirty="0"/>
              <a:t>Yale Scientific, </a:t>
            </a:r>
            <a:r>
              <a:rPr lang="en-US" dirty="0" smtClean="0"/>
              <a:t>Duct </a:t>
            </a:r>
            <a:r>
              <a:rPr lang="en-US" dirty="0"/>
              <a:t>tape may just be the “ultimate material.” This sticky and versatile adhesive is useful in everything from making prom formalwear to covering heating and cooling ducts to removing warts. According to the Duck brand company’s recipe, duct tape is comprised of three different </a:t>
            </a:r>
            <a:r>
              <a:rPr lang="en-US" dirty="0" smtClean="0"/>
              <a:t>layers. The </a:t>
            </a:r>
            <a:r>
              <a:rPr lang="en-US" dirty="0"/>
              <a:t>outermost layer contains a waterproof polyethylene film. Next, the middle layer is a strong, cloth mesh. Finally, the most expensive component of duct tape is its </a:t>
            </a:r>
            <a:r>
              <a:rPr lang="en-US" dirty="0" smtClean="0"/>
              <a:t>rubber based </a:t>
            </a:r>
            <a:r>
              <a:rPr lang="en-US" dirty="0"/>
              <a:t>adhesive layer. </a:t>
            </a:r>
          </a:p>
        </p:txBody>
      </p:sp>
      <p:pic>
        <p:nvPicPr>
          <p:cNvPr id="1026" name="Picture 2" descr="http://www.leevalley.com/en/images/item/Bulletins/dtPerformRev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34185" y="4386128"/>
            <a:ext cx="2857500" cy="238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65711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Specify Requirements </a:t>
            </a:r>
            <a:endParaRPr lang="en-US" dirty="0"/>
          </a:p>
        </p:txBody>
      </p:sp>
      <p:sp>
        <p:nvSpPr>
          <p:cNvPr id="3" name="Content Placeholder 2"/>
          <p:cNvSpPr>
            <a:spLocks noGrp="1"/>
          </p:cNvSpPr>
          <p:nvPr>
            <p:ph idx="1"/>
          </p:nvPr>
        </p:nvSpPr>
        <p:spPr/>
        <p:txBody>
          <a:bodyPr/>
          <a:lstStyle/>
          <a:p>
            <a:r>
              <a:rPr lang="en-US" dirty="0" smtClean="0"/>
              <a:t>The tote bag has to be made out of duct tape and able to use daily to carry your items. </a:t>
            </a:r>
            <a:endParaRPr lang="en-US" dirty="0"/>
          </a:p>
        </p:txBody>
      </p:sp>
    </p:spTree>
    <p:extLst>
      <p:ext uri="{BB962C8B-B14F-4D97-AF65-F5344CB8AC3E}">
        <p14:creationId xmlns:p14="http://schemas.microsoft.com/office/powerpoint/2010/main" val="41657817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Brainstorm Solutions </a:t>
            </a:r>
            <a:endParaRPr lang="en-US" dirty="0"/>
          </a:p>
        </p:txBody>
      </p:sp>
      <p:sp>
        <p:nvSpPr>
          <p:cNvPr id="3" name="Content Placeholder 2"/>
          <p:cNvSpPr>
            <a:spLocks noGrp="1"/>
          </p:cNvSpPr>
          <p:nvPr>
            <p:ph idx="1"/>
          </p:nvPr>
        </p:nvSpPr>
        <p:spPr/>
        <p:txBody>
          <a:bodyPr/>
          <a:lstStyle/>
          <a:p>
            <a:r>
              <a:rPr lang="en-US" dirty="0" smtClean="0"/>
              <a:t>First Solution: </a:t>
            </a:r>
          </a:p>
          <a:p>
            <a:pPr marL="0" indent="0">
              <a:buNone/>
            </a:pPr>
            <a:r>
              <a:rPr lang="en-US" dirty="0" smtClean="0"/>
              <a:t>Choose Duck Brand printed duct tape. </a:t>
            </a:r>
          </a:p>
          <a:p>
            <a:r>
              <a:rPr lang="en-US" dirty="0" smtClean="0"/>
              <a:t>Second Solution: </a:t>
            </a:r>
          </a:p>
          <a:p>
            <a:pPr marL="0" indent="0">
              <a:buNone/>
            </a:pPr>
            <a:r>
              <a:rPr lang="en-US" dirty="0" smtClean="0"/>
              <a:t>Choose Safari Brand duct tape. </a:t>
            </a:r>
          </a:p>
          <a:p>
            <a:r>
              <a:rPr lang="en-US" dirty="0" smtClean="0"/>
              <a:t>Third Solution: </a:t>
            </a:r>
          </a:p>
          <a:p>
            <a:pPr marL="0" indent="0">
              <a:buNone/>
            </a:pPr>
            <a:r>
              <a:rPr lang="en-US" dirty="0" smtClean="0"/>
              <a:t>Choose Scotch Brand duct tape. </a:t>
            </a:r>
            <a:endParaRPr lang="en-US" dirty="0"/>
          </a:p>
        </p:txBody>
      </p:sp>
    </p:spTree>
    <p:extLst>
      <p:ext uri="{BB962C8B-B14F-4D97-AF65-F5344CB8AC3E}">
        <p14:creationId xmlns:p14="http://schemas.microsoft.com/office/powerpoint/2010/main" val="18631939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Choose the Best Solution </a:t>
            </a:r>
            <a:endParaRPr lang="en-US" dirty="0"/>
          </a:p>
        </p:txBody>
      </p:sp>
      <p:sp>
        <p:nvSpPr>
          <p:cNvPr id="3" name="Content Placeholder 2"/>
          <p:cNvSpPr>
            <a:spLocks noGrp="1"/>
          </p:cNvSpPr>
          <p:nvPr>
            <p:ph idx="1"/>
          </p:nvPr>
        </p:nvSpPr>
        <p:spPr/>
        <p:txBody>
          <a:bodyPr/>
          <a:lstStyle/>
          <a:p>
            <a:r>
              <a:rPr lang="en-US" dirty="0" smtClean="0"/>
              <a:t>After researching the different brands, I came to the conclusion that using Duck Brand duct tape would be the best solution. Then I researched different ways to make the tote bag. I found the best way to make it on Howcast. </a:t>
            </a:r>
            <a:endParaRPr lang="en-US" dirty="0"/>
          </a:p>
        </p:txBody>
      </p:sp>
    </p:spTree>
    <p:extLst>
      <p:ext uri="{BB962C8B-B14F-4D97-AF65-F5344CB8AC3E}">
        <p14:creationId xmlns:p14="http://schemas.microsoft.com/office/powerpoint/2010/main" val="26065641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Construct a Prototype </a:t>
            </a:r>
            <a:endParaRPr lang="en-US" dirty="0"/>
          </a:p>
        </p:txBody>
      </p:sp>
      <p:sp>
        <p:nvSpPr>
          <p:cNvPr id="3" name="Content Placeholder 2"/>
          <p:cNvSpPr>
            <a:spLocks noGrp="1"/>
          </p:cNvSpPr>
          <p:nvPr>
            <p:ph idx="1"/>
          </p:nvPr>
        </p:nvSpPr>
        <p:spPr>
          <a:xfrm>
            <a:off x="1371600" y="1897166"/>
            <a:ext cx="9601200" cy="3970234"/>
          </a:xfrm>
        </p:spPr>
        <p:txBody>
          <a:bodyPr>
            <a:normAutofit fontScale="77500" lnSpcReduction="20000"/>
          </a:bodyPr>
          <a:lstStyle/>
          <a:p>
            <a:r>
              <a:rPr lang="en-US" dirty="0"/>
              <a:t>Step 1 Make sheets of </a:t>
            </a:r>
            <a:r>
              <a:rPr lang="en-US" dirty="0" smtClean="0"/>
              <a:t>tape- Cut </a:t>
            </a:r>
            <a:r>
              <a:rPr lang="en-US" dirty="0"/>
              <a:t>eight long strips of tape to your desired bag width. Place the strips, sticky side down, on your cutting board, overlapping the strips by 1 inch to make sheets of duct tape fabric</a:t>
            </a:r>
            <a:r>
              <a:rPr lang="en-US" dirty="0" smtClean="0"/>
              <a:t>.</a:t>
            </a:r>
            <a:endParaRPr lang="en-US" dirty="0"/>
          </a:p>
          <a:p>
            <a:r>
              <a:rPr lang="en-US" dirty="0"/>
              <a:t>Step 2 Overlap sheets of </a:t>
            </a:r>
            <a:r>
              <a:rPr lang="en-US" dirty="0" smtClean="0"/>
              <a:t>tape- Flip </a:t>
            </a:r>
            <a:r>
              <a:rPr lang="en-US" dirty="0"/>
              <a:t>the sheet over and cover the sticky side with another layer of overlapping tape strips. No sticky sides should be visible when you’re finished</a:t>
            </a:r>
            <a:r>
              <a:rPr lang="en-US" dirty="0" smtClean="0"/>
              <a:t>.</a:t>
            </a:r>
            <a:endParaRPr lang="en-US" dirty="0"/>
          </a:p>
          <a:p>
            <a:r>
              <a:rPr lang="en-US" dirty="0" smtClean="0"/>
              <a:t>Step </a:t>
            </a:r>
            <a:r>
              <a:rPr lang="en-US" dirty="0"/>
              <a:t>3 Repeat the </a:t>
            </a:r>
            <a:r>
              <a:rPr lang="en-US" dirty="0" smtClean="0"/>
              <a:t>steps- Make </a:t>
            </a:r>
            <a:r>
              <a:rPr lang="en-US" dirty="0"/>
              <a:t>another sheet of duct tape fabric the same size as the first for the tote bag body, and then make two smaller sheets for the sides and one for the bottom</a:t>
            </a:r>
            <a:r>
              <a:rPr lang="en-US" dirty="0" smtClean="0"/>
              <a:t>.</a:t>
            </a:r>
            <a:endParaRPr lang="en-US" dirty="0"/>
          </a:p>
          <a:p>
            <a:r>
              <a:rPr lang="en-US" dirty="0"/>
              <a:t>Step 4 Fasten the pieces </a:t>
            </a:r>
            <a:r>
              <a:rPr lang="en-US" dirty="0" smtClean="0"/>
              <a:t>together- Lay </a:t>
            </a:r>
            <a:r>
              <a:rPr lang="en-US" dirty="0"/>
              <a:t>one of the large pieces on top of the other and then join the body of the tote to the side pieces and the bottom by folding small pieces of tape around the three sides, leaving the top open</a:t>
            </a:r>
            <a:r>
              <a:rPr lang="en-US" dirty="0" smtClean="0"/>
              <a:t>.</a:t>
            </a:r>
            <a:endParaRPr lang="en-US" dirty="0"/>
          </a:p>
          <a:p>
            <a:r>
              <a:rPr lang="en-US" dirty="0"/>
              <a:t>Step 5 Make the </a:t>
            </a:r>
            <a:r>
              <a:rPr lang="en-US" dirty="0" smtClean="0"/>
              <a:t>handles- Cut </a:t>
            </a:r>
            <a:r>
              <a:rPr lang="en-US" dirty="0"/>
              <a:t>two 20-inch pieces of tape and fold each piece in half lengthwise. Attach the handles to the body of the bag with staples and then cover the staples with tape</a:t>
            </a:r>
            <a:r>
              <a:rPr lang="en-US" dirty="0" smtClean="0"/>
              <a:t>.</a:t>
            </a:r>
            <a:endParaRPr lang="en-US" dirty="0"/>
          </a:p>
          <a:p>
            <a:r>
              <a:rPr lang="en-US" dirty="0"/>
              <a:t>Step 6 Decorate the </a:t>
            </a:r>
            <a:r>
              <a:rPr lang="en-US" dirty="0" smtClean="0"/>
              <a:t>bag- Use </a:t>
            </a:r>
            <a:r>
              <a:rPr lang="en-US" dirty="0"/>
              <a:t>stencils and a pen to trace appliques onto complementary-colored tape. Cut out the designs with a utility knife and stick them onto your tote</a:t>
            </a:r>
            <a:r>
              <a:rPr lang="en-US" dirty="0" smtClean="0"/>
              <a:t>.</a:t>
            </a:r>
          </a:p>
          <a:p>
            <a:pPr marL="0" indent="0">
              <a:buNone/>
            </a:pPr>
            <a:endParaRPr lang="en-US" dirty="0"/>
          </a:p>
          <a:p>
            <a:pPr marL="0" indent="0">
              <a:buNone/>
            </a:pPr>
            <a:r>
              <a:rPr lang="en-US" dirty="0"/>
              <a:t>http://www.howcast.com/videos/326289-how-to-craft-a-duct-tape-tote-bag/</a:t>
            </a:r>
          </a:p>
        </p:txBody>
      </p:sp>
    </p:spTree>
    <p:extLst>
      <p:ext uri="{BB962C8B-B14F-4D97-AF65-F5344CB8AC3E}">
        <p14:creationId xmlns:p14="http://schemas.microsoft.com/office/powerpoint/2010/main" val="1054713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and Evaluate </a:t>
            </a:r>
            <a:endParaRPr lang="en-US" dirty="0"/>
          </a:p>
        </p:txBody>
      </p:sp>
      <p:sp>
        <p:nvSpPr>
          <p:cNvPr id="3" name="Content Placeholder 2"/>
          <p:cNvSpPr>
            <a:spLocks noGrp="1"/>
          </p:cNvSpPr>
          <p:nvPr>
            <p:ph idx="1"/>
          </p:nvPr>
        </p:nvSpPr>
        <p:spPr/>
        <p:txBody>
          <a:bodyPr/>
          <a:lstStyle/>
          <a:p>
            <a:r>
              <a:rPr lang="en-US" dirty="0" smtClean="0"/>
              <a:t>Once it was complete, I tested the bag by holding it by the strap to make sure the strap stayed on. Then, I tested the sturdiness of the bag by adding as many items as I could. </a:t>
            </a:r>
          </a:p>
          <a:p>
            <a:r>
              <a:rPr lang="en-US" dirty="0" smtClean="0"/>
              <a:t>The tote bag held up very well. The bag was very sturdy and supported the weight of the items. </a:t>
            </a:r>
            <a:endParaRPr lang="en-US" dirty="0"/>
          </a:p>
        </p:txBody>
      </p:sp>
    </p:spTree>
    <p:extLst>
      <p:ext uri="{BB962C8B-B14F-4D97-AF65-F5344CB8AC3E}">
        <p14:creationId xmlns:p14="http://schemas.microsoft.com/office/powerpoint/2010/main" val="14655701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Communicate Results </a:t>
            </a:r>
            <a:endParaRPr lang="en-US" dirty="0"/>
          </a:p>
        </p:txBody>
      </p:sp>
      <p:sp>
        <p:nvSpPr>
          <p:cNvPr id="3" name="Content Placeholder 2"/>
          <p:cNvSpPr>
            <a:spLocks noGrp="1"/>
          </p:cNvSpPr>
          <p:nvPr>
            <p:ph idx="1"/>
          </p:nvPr>
        </p:nvSpPr>
        <p:spPr/>
        <p:txBody>
          <a:bodyPr/>
          <a:lstStyle/>
          <a:p>
            <a:r>
              <a:rPr lang="en-US" dirty="0" smtClean="0"/>
              <a:t>I gave a short presentation of my tote bag to my engineering class. I talked about my design process and how I constructed the bag. My classmates gave excellent feedback and gave me suggestions on how to improve my design. </a:t>
            </a:r>
            <a:endParaRPr lang="en-US" dirty="0"/>
          </a:p>
        </p:txBody>
      </p:sp>
    </p:spTree>
    <p:extLst>
      <p:ext uri="{BB962C8B-B14F-4D97-AF65-F5344CB8AC3E}">
        <p14:creationId xmlns:p14="http://schemas.microsoft.com/office/powerpoint/2010/main" val="3605137053"/>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TM10001105[[fn=Crop]]</Template>
  <TotalTime>110</TotalTime>
  <Words>612</Words>
  <Application>Microsoft Office PowerPoint</Application>
  <PresentationFormat>Widescreen</PresentationFormat>
  <Paragraphs>32</Paragraphs>
  <Slides>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Franklin Gothic Book</vt:lpstr>
      <vt:lpstr>Crop</vt:lpstr>
      <vt:lpstr>How To DEISGN a tote bag out of duct tape </vt:lpstr>
      <vt:lpstr>Define the Problem </vt:lpstr>
      <vt:lpstr>Background Research </vt:lpstr>
      <vt:lpstr>Specify Requirements </vt:lpstr>
      <vt:lpstr>Brainstorm Solutions </vt:lpstr>
      <vt:lpstr>Choose the Best Solution </vt:lpstr>
      <vt:lpstr>Construct a Prototype </vt:lpstr>
      <vt:lpstr>Test and Evaluate </vt:lpstr>
      <vt:lpstr>Communicate Results </vt:lpstr>
    </vt:vector>
  </TitlesOfParts>
  <Company>DCSD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dc:title>
  <dc:creator>Dakota Woods (Arabia Mountain High School)</dc:creator>
  <cp:lastModifiedBy>Dakota Woods (Arabia Mountain High School)</cp:lastModifiedBy>
  <cp:revision>10</cp:revision>
  <dcterms:created xsi:type="dcterms:W3CDTF">2016-05-25T12:08:31Z</dcterms:created>
  <dcterms:modified xsi:type="dcterms:W3CDTF">2016-05-25T13:58:55Z</dcterms:modified>
</cp:coreProperties>
</file>